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"/>
  </p:notesMasterIdLst>
  <p:sldIdLst>
    <p:sldId id="256" r:id="rId2"/>
    <p:sldId id="261" r:id="rId3"/>
    <p:sldId id="262" r:id="rId4"/>
    <p:sldId id="263" r:id="rId5"/>
    <p:sldId id="264" r:id="rId6"/>
    <p:sldId id="265" r:id="rId7"/>
  </p:sldIdLst>
  <p:sldSz cx="9144000" cy="5143500" type="screen16x9"/>
  <p:notesSz cx="6858000" cy="9144000"/>
  <p:embeddedFontLst>
    <p:embeddedFont>
      <p:font typeface="繁體" panose="020B0509020204020204" pitchFamily="49" charset="-120"/>
      <p:regular r:id="rId9"/>
    </p:embeddedFont>
    <p:embeddedFont>
      <p:font typeface="Barlow Light" panose="02020500000000000000" charset="0"/>
      <p:regular r:id="rId10"/>
      <p:bold r:id="rId11"/>
      <p:italic r:id="rId12"/>
      <p:boldItalic r:id="rId13"/>
    </p:embeddedFont>
    <p:embeddedFont>
      <p:font typeface="Raleway Thin" panose="02020500000000000000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132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636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8780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71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4/25</a:t>
            </a:r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人物</a:t>
            </a:r>
            <a:r>
              <a:rPr lang="zh-TW" altLang="en-US" b="1" dirty="0"/>
              <a:t>辨識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609600" y="1484307"/>
            <a:ext cx="6897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使用</a:t>
            </a:r>
            <a:r>
              <a:rPr lang="en-US" altLang="zh-TW" sz="2000" dirty="0" err="1" smtClean="0"/>
              <a:t>opencv</a:t>
            </a:r>
            <a:r>
              <a:rPr lang="en-US" altLang="zh-TW" sz="2000" dirty="0" smtClean="0"/>
              <a:t> </a:t>
            </a:r>
            <a:r>
              <a:rPr lang="en-US" altLang="zh-TW" sz="2000" dirty="0" err="1" smtClean="0"/>
              <a:t>hog+SVM</a:t>
            </a:r>
            <a:r>
              <a:rPr lang="zh-TW" altLang="en-US" sz="2000" dirty="0" smtClean="0"/>
              <a:t>辨識影片中人物位置</a:t>
            </a:r>
            <a:r>
              <a:rPr lang="zh-TW" altLang="en-US" sz="2000" dirty="0" smtClean="0"/>
              <a:t> </a:t>
            </a:r>
            <a:endParaRPr lang="zh-TW" altLang="en-US" sz="20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573156" y="2051482"/>
            <a:ext cx="70302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err="1" smtClean="0"/>
              <a:t>HOGDescriptor</a:t>
            </a:r>
            <a:r>
              <a:rPr lang="en-US" altLang="zh-TW" sz="1600" dirty="0" smtClean="0"/>
              <a:t>:</a:t>
            </a:r>
            <a:r>
              <a:rPr lang="zh-TW" altLang="en-US" sz="1600" dirty="0" smtClean="0"/>
              <a:t> </a:t>
            </a:r>
            <a:r>
              <a:rPr lang="en-US" altLang="zh-TW" sz="1600" dirty="0" err="1" smtClean="0"/>
              <a:t>Opencv</a:t>
            </a:r>
            <a:r>
              <a:rPr lang="zh-TW" altLang="en-US" sz="1600" dirty="0" smtClean="0"/>
              <a:t>針對路人辨識的</a:t>
            </a:r>
            <a:r>
              <a:rPr lang="en-US" altLang="zh-TW" sz="1600" dirty="0" smtClean="0"/>
              <a:t>model</a:t>
            </a:r>
            <a:endParaRPr lang="zh-TW" altLang="en-US" sz="1600" dirty="0"/>
          </a:p>
        </p:txBody>
      </p:sp>
      <p:sp>
        <p:nvSpPr>
          <p:cNvPr id="13" name="Google Shape;595;p17"/>
          <p:cNvSpPr txBox="1">
            <a:spLocks/>
          </p:cNvSpPr>
          <p:nvPr/>
        </p:nvSpPr>
        <p:spPr>
          <a:xfrm>
            <a:off x="496958" y="2824749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US" altLang="zh-TW" sz="1600" dirty="0"/>
              <a:t>HOG: Histogram of Oriented Gradients</a:t>
            </a:r>
          </a:p>
          <a:p>
            <a:r>
              <a:rPr lang="en-US" altLang="zh-TW" sz="1600" dirty="0"/>
              <a:t>SVM: Support Vector Machine</a:t>
            </a:r>
          </a:p>
          <a:p>
            <a:endParaRPr lang="en-US" altLang="zh-TW" sz="1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/>
              <a:t>偵測結果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556591" y="1479690"/>
            <a:ext cx="6897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偵測不錯的結果 </a:t>
            </a:r>
            <a:endParaRPr lang="zh-TW" altLang="en-US" sz="2000" dirty="0"/>
          </a:p>
        </p:txBody>
      </p:sp>
      <p:pic>
        <p:nvPicPr>
          <p:cNvPr id="2" name="outpu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57939" y="1190667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/>
              <a:t>偵測結果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556591" y="1479690"/>
            <a:ext cx="6897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偵測糟糕的結果 </a:t>
            </a:r>
            <a:endParaRPr lang="zh-TW" altLang="en-US" sz="2000" dirty="0"/>
          </a:p>
        </p:txBody>
      </p:sp>
      <p:pic>
        <p:nvPicPr>
          <p:cNvPr id="3" name="outp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4095" y="1040296"/>
            <a:ext cx="5046869" cy="378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3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偵測結果</a:t>
            </a:r>
            <a:endParaRPr lang="en-US" altLang="zh-TW" b="1" dirty="0"/>
          </a:p>
        </p:txBody>
      </p:sp>
      <p:sp>
        <p:nvSpPr>
          <p:cNvPr id="6" name="Google Shape;595;p17"/>
          <p:cNvSpPr txBox="1">
            <a:spLocks/>
          </p:cNvSpPr>
          <p:nvPr/>
        </p:nvSpPr>
        <p:spPr>
          <a:xfrm>
            <a:off x="424070" y="1558305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sz="1600" dirty="0"/>
              <a:t>對於人物面相較正面的影片有比較好的效果</a:t>
            </a:r>
            <a:endParaRPr lang="en-US" altLang="zh-TW" sz="1600" dirty="0"/>
          </a:p>
          <a:p>
            <a:r>
              <a:rPr lang="zh-TW" altLang="en-US" sz="1600" dirty="0" smtClean="0"/>
              <a:t>為了能及時偵測，每五偵才逕行一次偵測</a:t>
            </a:r>
            <a:endParaRPr lang="en-US" altLang="zh-TW" sz="1600" dirty="0" smtClean="0"/>
          </a:p>
          <a:p>
            <a:r>
              <a:rPr lang="zh-TW" altLang="en-US" sz="1600" dirty="0"/>
              <a:t>能否用</a:t>
            </a:r>
            <a:r>
              <a:rPr lang="zh-TW" altLang="en-US" sz="1600" dirty="0" smtClean="0"/>
              <a:t>在接下來的實驗環境還需逕行實驗過才知道</a:t>
            </a:r>
            <a:endParaRPr lang="en-US" altLang="zh-TW" sz="1600" dirty="0" smtClean="0"/>
          </a:p>
          <a:p>
            <a:endParaRPr lang="en-US" altLang="zh-TW" sz="1600" dirty="0" smtClean="0"/>
          </a:p>
        </p:txBody>
      </p:sp>
    </p:spTree>
    <p:extLst>
      <p:ext uri="{BB962C8B-B14F-4D97-AF65-F5344CB8AC3E}">
        <p14:creationId xmlns:p14="http://schemas.microsoft.com/office/powerpoint/2010/main" val="24900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24070" y="583056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未來目標</a:t>
            </a:r>
            <a:endParaRPr lang="en-US" altLang="zh-TW" b="1" dirty="0"/>
          </a:p>
        </p:txBody>
      </p:sp>
      <p:sp>
        <p:nvSpPr>
          <p:cNvPr id="6" name="Google Shape;595;p17"/>
          <p:cNvSpPr txBox="1">
            <a:spLocks/>
          </p:cNvSpPr>
          <p:nvPr/>
        </p:nvSpPr>
        <p:spPr>
          <a:xfrm>
            <a:off x="424070" y="1558305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sz="1600" dirty="0" smtClean="0"/>
              <a:t>在實驗場地進行錄影，確認是否能偵測的好</a:t>
            </a:r>
            <a:endParaRPr lang="en-US" altLang="zh-TW" sz="1600" dirty="0" smtClean="0"/>
          </a:p>
          <a:p>
            <a:r>
              <a:rPr lang="zh-TW" altLang="en-US" sz="1600" dirty="0"/>
              <a:t>標出場地線</a:t>
            </a:r>
            <a:endParaRPr lang="en-US" altLang="zh-TW" sz="1600" dirty="0" smtClean="0"/>
          </a:p>
          <a:p>
            <a:r>
              <a:rPr lang="zh-TW" altLang="en-US" sz="1600" dirty="0" smtClean="0"/>
              <a:t>計算出距離</a:t>
            </a:r>
            <a:endParaRPr lang="en-US" altLang="zh-TW" sz="1600" dirty="0" smtClean="0"/>
          </a:p>
          <a:p>
            <a:r>
              <a:rPr lang="zh-TW" altLang="en-US" sz="1600" dirty="0" smtClean="0"/>
              <a:t>偵測羽球</a:t>
            </a:r>
            <a:r>
              <a:rPr lang="zh-TW" altLang="en-US" sz="1600" dirty="0"/>
              <a:t>落點</a:t>
            </a:r>
            <a:endParaRPr lang="en-US" altLang="zh-TW" sz="1600" dirty="0" smtClean="0"/>
          </a:p>
          <a:p>
            <a:endParaRPr lang="en-US" altLang="zh-TW" sz="1600" dirty="0" smtClean="0"/>
          </a:p>
        </p:txBody>
      </p:sp>
    </p:spTree>
    <p:extLst>
      <p:ext uri="{BB962C8B-B14F-4D97-AF65-F5344CB8AC3E}">
        <p14:creationId xmlns:p14="http://schemas.microsoft.com/office/powerpoint/2010/main" val="96819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108</Words>
  <Application>Microsoft Office PowerPoint</Application>
  <PresentationFormat>如螢幕大小 (16:9)</PresentationFormat>
  <Paragraphs>20</Paragraphs>
  <Slides>6</Slides>
  <Notes>6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繁體</vt:lpstr>
      <vt:lpstr>Barlow Light</vt:lpstr>
      <vt:lpstr>Raleway Thin</vt:lpstr>
      <vt:lpstr>Arial</vt:lpstr>
      <vt:lpstr>Gaoler template</vt:lpstr>
      <vt:lpstr>羽球專題報告</vt:lpstr>
      <vt:lpstr>人物辨識</vt:lpstr>
      <vt:lpstr>偵測結果</vt:lpstr>
      <vt:lpstr>偵測結果</vt:lpstr>
      <vt:lpstr>偵測結果</vt:lpstr>
      <vt:lpstr>未來目標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31</cp:revision>
  <dcterms:modified xsi:type="dcterms:W3CDTF">2022-04-25T00:27:33Z</dcterms:modified>
</cp:coreProperties>
</file>